
<file path=[Content_Types].xml><?xml version="1.0" encoding="utf-8"?>
<Types xmlns="http://schemas.openxmlformats.org/package/2006/content-types"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Default Extension="wdp" ContentType="image/vnd.ms-photo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>
  <p:sldMasterIdLst>
    <p:sldMasterId id="2147483859" r:id="rId1"/>
  </p:sldMasterIdLst>
  <p:notesMasterIdLst>
    <p:notesMasterId r:id="rId18"/>
  </p:notesMasterIdLst>
  <p:sldIdLst>
    <p:sldId id="293" r:id="rId2"/>
    <p:sldId id="307" r:id="rId3"/>
    <p:sldId id="306" r:id="rId4"/>
    <p:sldId id="303" r:id="rId5"/>
    <p:sldId id="296" r:id="rId6"/>
    <p:sldId id="297" r:id="rId7"/>
    <p:sldId id="298" r:id="rId8"/>
    <p:sldId id="299" r:id="rId9"/>
    <p:sldId id="308" r:id="rId10"/>
    <p:sldId id="309" r:id="rId11"/>
    <p:sldId id="310" r:id="rId12"/>
    <p:sldId id="305" r:id="rId13"/>
    <p:sldId id="311" r:id="rId14"/>
    <p:sldId id="313" r:id="rId15"/>
    <p:sldId id="287" r:id="rId16"/>
    <p:sldId id="29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89BD79"/>
    <a:srgbClr val="2A2A2A"/>
    <a:srgbClr val="AFF19A"/>
    <a:srgbClr val="F7F8F5"/>
    <a:srgbClr val="92F75C"/>
    <a:srgbClr val="A7ED76"/>
    <a:srgbClr val="38E713"/>
    <a:srgbClr val="C718EC"/>
    <a:srgbClr val="92D050"/>
    <a:srgbClr val="240489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040" autoAdjust="0"/>
    <p:restoredTop sz="82222" autoAdjust="0"/>
  </p:normalViewPr>
  <p:slideViewPr>
    <p:cSldViewPr snapToGrid="0" snapToObjects="1">
      <p:cViewPr varScale="1">
        <p:scale>
          <a:sx n="65" d="100"/>
          <a:sy n="65" d="100"/>
        </p:scale>
        <p:origin x="-16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B19C6-2A26-5248-A698-E74C0264CF05}" type="datetimeFigureOut">
              <a:rPr lang="en-US" smtClean="0"/>
              <a:pPr/>
              <a:t>5/30/13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AB7BE-EFDC-4D45-B3D0-D415B0B38F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390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Mention company</a:t>
            </a:r>
            <a:r>
              <a:rPr lang="en-US" baseline="0" dirty="0" smtClean="0"/>
              <a:t> big picture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Mobile First company building Beautiful, Intuitive platforms for application and business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5304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530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Sends to cloud</a:t>
            </a:r>
          </a:p>
          <a:p>
            <a:r>
              <a:rPr lang="en-US" dirty="0" smtClean="0"/>
              <a:t>Organized</a:t>
            </a:r>
            <a:r>
              <a:rPr lang="en-US" baseline="0" dirty="0" smtClean="0"/>
              <a:t> in CCP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097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Widget on app implemented with one line of code as an SDK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Forest CCP with Notifications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13269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r>
              <a:rPr lang="en-US" baseline="0" dirty="0" smtClean="0"/>
              <a:t> and Branches </a:t>
            </a:r>
            <a:r>
              <a:rPr lang="en-US" dirty="0" smtClean="0"/>
              <a:t>CCP with Specific To-Do’s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40719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r>
              <a:rPr lang="en-US" baseline="0" dirty="0" smtClean="0"/>
              <a:t> and Branches </a:t>
            </a:r>
            <a:r>
              <a:rPr lang="en-US" dirty="0" smtClean="0"/>
              <a:t>CCP with Specific To-Do’s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4071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r>
              <a:rPr lang="en-US" baseline="0" dirty="0" smtClean="0"/>
              <a:t> and Branches </a:t>
            </a:r>
            <a:r>
              <a:rPr lang="en-US" dirty="0" smtClean="0"/>
              <a:t>CCP with Specific To-Do’s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4071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www.drdobbs.com</a:t>
            </a:r>
            <a:r>
              <a:rPr lang="en-US" dirty="0" smtClean="0"/>
              <a:t>/cloud/application-development-now-worth-more-t/240006233</a:t>
            </a:r>
          </a:p>
          <a:p>
            <a:endParaRPr lang="en-US" dirty="0" smtClean="0"/>
          </a:p>
          <a:p>
            <a:r>
              <a:rPr lang="en-US" dirty="0" smtClean="0"/>
              <a:t>http://readwrite.com/2011/07/05/app-development-services-market-to-reach-100-billion-by-2015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insightful perhaps are predictions that mobile application development projects targeting smartphones and tablets will outnumber native PC projects by a ratio of </a:t>
            </a:r>
            <a:r>
              <a:rPr lang="en-US" b="1" dirty="0" smtClean="0"/>
              <a:t>4:1</a:t>
            </a:r>
            <a:r>
              <a:rPr lang="en-US" dirty="0" smtClean="0"/>
              <a:t> by </a:t>
            </a:r>
            <a:r>
              <a:rPr lang="en-US" b="1" dirty="0" smtClean="0"/>
              <a:t>2015</a:t>
            </a:r>
            <a:r>
              <a:rPr lang="en-US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Need Top Down (reported</a:t>
            </a:r>
            <a:r>
              <a:rPr lang="en-US" baseline="0" dirty="0" smtClean="0"/>
              <a:t> overall) and bottom up (calculated by people and $)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With this increase in market</a:t>
            </a:r>
            <a:r>
              <a:rPr lang="en-US" baseline="0" dirty="0" smtClean="0"/>
              <a:t> size, it has become harder and harder to differentiate your application from the competition.  In order to have a successful application you must create an application with the fit and finish of large firms with large budgets. (testing mobile app revenue)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825k Apple App Store</a:t>
            </a:r>
          </a:p>
          <a:p>
            <a:r>
              <a:rPr lang="en-US" baseline="0" dirty="0" smtClean="0"/>
              <a:t>850k Google Play Store</a:t>
            </a:r>
          </a:p>
          <a:p>
            <a:r>
              <a:rPr lang="en-US" baseline="0" dirty="0" smtClean="0"/>
              <a:t>Millions of mobile websites/apps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Our Bottom Up Analysis indicates a potential market size of over </a:t>
            </a:r>
            <a:r>
              <a:rPr lang="en-US" b="1" dirty="0" smtClean="0"/>
              <a:t>$232M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5275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AB7BE-EFDC-4D45-B3D0-D415B0B3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5304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May 31,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3666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75134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70510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May 31,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7791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May 30,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7668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2019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May 30,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079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May 30,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6558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May 30,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5203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0025F-D439-47A7-9365-62C17221AA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4064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May 30,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6793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7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May 30,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617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8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2A2A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82" y="1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3" y="706594"/>
            <a:ext cx="8567059" cy="5354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63" y="706594"/>
            <a:ext cx="8567060" cy="5354412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3" y="706594"/>
            <a:ext cx="8567059" cy="5354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63" y="706595"/>
            <a:ext cx="8567059" cy="5354412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66" y="1686534"/>
            <a:ext cx="4870546" cy="4870546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628650" y="3337248"/>
            <a:ext cx="7886700" cy="81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590359" y="3833686"/>
            <a:ext cx="4090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US$9 billion </a:t>
            </a:r>
            <a:r>
              <a:rPr lang="en-US" sz="3600" dirty="0" smtClean="0"/>
              <a:t>in </a:t>
            </a:r>
            <a:r>
              <a:rPr lang="en-US" sz="3600" b="1" dirty="0" smtClean="0"/>
              <a:t>2012.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898731" y="423299"/>
            <a:ext cx="33465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rgbClr val="89BD79"/>
                </a:solidFill>
                <a:latin typeface="GeosansLight"/>
                <a:cs typeface="GeosansLight"/>
              </a:rPr>
              <a:t>Market Size</a:t>
            </a:r>
            <a:endParaRPr lang="en-US" sz="5400" dirty="0">
              <a:solidFill>
                <a:srgbClr val="89BD79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052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3762814" y="4264045"/>
            <a:ext cx="1319823" cy="1377695"/>
          </a:xfrm>
          <a:prstGeom prst="ellipse">
            <a:avLst/>
          </a:prstGeom>
          <a:blipFill rotWithShape="1">
            <a:blip r:embed="rId3"/>
            <a:tile tx="0" ty="0" sx="100000" sy="100000" flip="none" algn="tl"/>
          </a:blip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Oval 24"/>
          <p:cNvSpPr/>
          <p:nvPr/>
        </p:nvSpPr>
        <p:spPr>
          <a:xfrm>
            <a:off x="6106172" y="1643277"/>
            <a:ext cx="1319823" cy="1377695"/>
          </a:xfrm>
          <a:prstGeom prst="ellipse">
            <a:avLst/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Oval 29"/>
          <p:cNvSpPr/>
          <p:nvPr/>
        </p:nvSpPr>
        <p:spPr>
          <a:xfrm>
            <a:off x="1011263" y="1690689"/>
            <a:ext cx="1319823" cy="1377695"/>
          </a:xfrm>
          <a:prstGeom prst="ellipse">
            <a:avLst/>
          </a:prstGeom>
          <a:blipFill rotWithShape="1">
            <a:blip r:embed="rId5"/>
            <a:tile tx="0" ty="0" sx="100000" sy="100000" flip="none" algn="tl"/>
          </a:blip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/>
          <p:cNvCxnSpPr/>
          <p:nvPr/>
        </p:nvCxnSpPr>
        <p:spPr>
          <a:xfrm rot="5400000" flipH="1" flipV="1">
            <a:off x="1195675" y="3547062"/>
            <a:ext cx="954176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669174" y="4021765"/>
            <a:ext cx="168388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73557" y="3190768"/>
            <a:ext cx="217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Matt </a:t>
            </a:r>
            <a:r>
              <a:rPr lang="en-US" sz="1600" dirty="0" smtClean="0"/>
              <a:t>Price</a:t>
            </a:r>
          </a:p>
          <a:p>
            <a:r>
              <a:rPr lang="en-US" sz="1600" dirty="0" smtClean="0"/>
              <a:t>Chief Technical Officer</a:t>
            </a:r>
            <a:endParaRPr lang="en-US" sz="1600" dirty="0" smtClean="0"/>
          </a:p>
          <a:p>
            <a:r>
              <a:rPr lang="en-US" sz="1600" dirty="0" smtClean="0"/>
              <a:t>Lord of </a:t>
            </a:r>
            <a:r>
              <a:rPr lang="en-US" sz="1600" dirty="0"/>
              <a:t>t</a:t>
            </a:r>
            <a:r>
              <a:rPr lang="en-US" sz="1600" dirty="0" smtClean="0"/>
              <a:t>he Servers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2952747" y="423299"/>
            <a:ext cx="32385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rgbClr val="89BD79"/>
                </a:solidFill>
                <a:latin typeface="GeosansLight"/>
                <a:cs typeface="GeosansLight"/>
              </a:rPr>
              <a:t>Engineering</a:t>
            </a:r>
            <a:endParaRPr lang="en-US" sz="5400" dirty="0">
              <a:solidFill>
                <a:srgbClr val="89BD79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rot="5400000" flipH="1" flipV="1">
            <a:off x="3942531" y="6118034"/>
            <a:ext cx="954176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416030" y="6592737"/>
            <a:ext cx="168388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420413" y="5761740"/>
            <a:ext cx="4008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Dan Carter</a:t>
            </a:r>
          </a:p>
          <a:p>
            <a:r>
              <a:rPr lang="en-US" sz="1600" dirty="0" smtClean="0"/>
              <a:t>Chief Information Officer</a:t>
            </a:r>
          </a:p>
          <a:p>
            <a:r>
              <a:rPr lang="en-US" sz="1600" dirty="0" smtClean="0"/>
              <a:t>JavaScript Ninja</a:t>
            </a:r>
            <a:endParaRPr lang="en-US" sz="1600" dirty="0"/>
          </a:p>
        </p:txBody>
      </p:sp>
      <p:cxnSp>
        <p:nvCxnSpPr>
          <p:cNvPr id="48" name="Straight Connector 47"/>
          <p:cNvCxnSpPr/>
          <p:nvPr/>
        </p:nvCxnSpPr>
        <p:spPr>
          <a:xfrm rot="5400000" flipH="1" flipV="1">
            <a:off x="6271147" y="3497266"/>
            <a:ext cx="954176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744646" y="3971969"/>
            <a:ext cx="168388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49029" y="3140972"/>
            <a:ext cx="2171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Michael Max</a:t>
            </a:r>
            <a:endParaRPr lang="en-US" sz="1600" dirty="0" smtClean="0"/>
          </a:p>
          <a:p>
            <a:r>
              <a:rPr lang="en-US" sz="1600" dirty="0" smtClean="0"/>
              <a:t>Lead Engineer</a:t>
            </a:r>
          </a:p>
          <a:p>
            <a:r>
              <a:rPr lang="en-US" sz="1600" dirty="0" err="1" smtClean="0"/>
              <a:t>Hadooper</a:t>
            </a:r>
            <a:r>
              <a:rPr lang="en-US" sz="1600" dirty="0" smtClean="0"/>
              <a:t> Trooper</a:t>
            </a:r>
            <a:endParaRPr lang="en-US" sz="1600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675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 rot="5400000">
            <a:off x="4088038" y="5968168"/>
            <a:ext cx="661116" cy="8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15153" y="6299269"/>
            <a:ext cx="168388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397757" y="5731756"/>
            <a:ext cx="35543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Preston Parry</a:t>
            </a:r>
            <a:endParaRPr lang="en-US" sz="1600" dirty="0" smtClean="0"/>
          </a:p>
          <a:p>
            <a:r>
              <a:rPr lang="en-US" sz="1600" dirty="0" smtClean="0"/>
              <a:t>Business </a:t>
            </a:r>
            <a:r>
              <a:rPr lang="en-US" sz="1600" dirty="0" smtClean="0"/>
              <a:t>Development</a:t>
            </a:r>
            <a:endParaRPr lang="en-US" sz="1600" dirty="0"/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6431396" y="3347400"/>
            <a:ext cx="661116" cy="8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58511" y="3678501"/>
            <a:ext cx="168388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41114" y="3110988"/>
            <a:ext cx="21906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Brad Clark</a:t>
            </a:r>
          </a:p>
          <a:p>
            <a:r>
              <a:rPr lang="en-US" sz="1600" dirty="0" smtClean="0"/>
              <a:t>Chief Marketing Officer</a:t>
            </a:r>
            <a:endParaRPr lang="en-US" sz="1600" dirty="0"/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1336487" y="3394812"/>
            <a:ext cx="661116" cy="8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649934" y="3733105"/>
            <a:ext cx="168388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46205" y="3158400"/>
            <a:ext cx="21718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Shaun Nikore</a:t>
            </a:r>
          </a:p>
          <a:p>
            <a:r>
              <a:rPr lang="en-US" sz="1600" dirty="0" smtClean="0"/>
              <a:t>Chief Financial Officer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1011264" y="1643277"/>
            <a:ext cx="1319823" cy="1377695"/>
          </a:xfrm>
          <a:prstGeom prst="ellipse">
            <a:avLst/>
          </a:prstGeom>
          <a:blipFill rotWithShape="1">
            <a:blip r:embed="rId3"/>
            <a:tile tx="0" ty="0" sx="100000" sy="100000" flip="none" algn="tl"/>
          </a:blip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>
            <a:off x="6106173" y="1643277"/>
            <a:ext cx="1319823" cy="1377695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3756253" y="4264045"/>
            <a:ext cx="1319823" cy="1377695"/>
          </a:xfrm>
          <a:prstGeom prst="ellipse">
            <a:avLst/>
          </a:prstGeom>
          <a:blipFill dpi="0" rotWithShape="1">
            <a:blip r:embed="rId5">
              <a:extLst>
                <a:ext uri="{BEBA8EAE-BF5A-486C-A8C5-ECC9F3942E4B}">
  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127000" ty="0" sx="60000" sy="60000" flip="none" algn="tl"/>
          </a:blip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/>
          <p:cNvSpPr/>
          <p:nvPr/>
        </p:nvSpPr>
        <p:spPr>
          <a:xfrm>
            <a:off x="1571944" y="423299"/>
            <a:ext cx="60001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rgbClr val="89BD79"/>
                </a:solidFill>
                <a:latin typeface="GeosansLight"/>
                <a:cs typeface="GeosansLight"/>
              </a:rPr>
              <a:t>Business Development</a:t>
            </a:r>
            <a:endParaRPr lang="en-US" sz="5400" dirty="0">
              <a:solidFill>
                <a:srgbClr val="89BD79"/>
              </a:solidFill>
            </a:endParaRPr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675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/>
          <p:nvPr/>
        </p:nvSpPr>
        <p:spPr>
          <a:xfrm>
            <a:off x="3567284" y="2516964"/>
            <a:ext cx="1319823" cy="1377695"/>
          </a:xfrm>
          <a:prstGeom prst="ellipse">
            <a:avLst/>
          </a:prstGeom>
          <a:blipFill dpi="0" rotWithShape="1">
            <a:blip r:embed="rId3">
              <a:grayscl/>
            </a:blip>
            <a:srcRect/>
            <a:tile tx="190500" ty="0" sx="40000" sy="40000" flip="none" algn="ctr"/>
          </a:blip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46"/>
          <p:cNvCxnSpPr>
            <a:stCxn id="46" idx="4"/>
          </p:cNvCxnSpPr>
          <p:nvPr/>
        </p:nvCxnSpPr>
        <p:spPr>
          <a:xfrm rot="5400000">
            <a:off x="3892508" y="4221087"/>
            <a:ext cx="661116" cy="8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3892507" y="4268499"/>
            <a:ext cx="661116" cy="8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205954" y="4606792"/>
            <a:ext cx="1683880" cy="15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202225" y="4032087"/>
            <a:ext cx="21718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Brian Clark</a:t>
            </a:r>
          </a:p>
          <a:p>
            <a:r>
              <a:rPr lang="en-US" sz="1600" dirty="0" smtClean="0"/>
              <a:t>Chief Executive Officer</a:t>
            </a:r>
            <a:endParaRPr lang="en-US" sz="1600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675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88205"/>
            <a:ext cx="3954855" cy="216816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Milestones</a:t>
            </a:r>
            <a:endParaRPr lang="en-US" sz="28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MVP – Aug 2013</a:t>
            </a: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Closed Alpha – Sep 2013</a:t>
            </a: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Open Beta – Jan 2014</a:t>
            </a:r>
            <a:endParaRPr lang="en-US" sz="36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5065" y="2488205"/>
            <a:ext cx="3954855" cy="2168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Seeking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Strategi</a:t>
            </a:r>
            <a:r>
              <a:rPr lang="en-US" sz="2800" noProof="0" dirty="0" smtClean="0">
                <a:solidFill>
                  <a:schemeClr val="bg1">
                    <a:lumMod val="65000"/>
                  </a:schemeClr>
                </a:solidFill>
              </a:rPr>
              <a:t>c Advisors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EIR Role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4563" y="423299"/>
            <a:ext cx="33548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rgbClr val="89BD79"/>
                </a:solidFill>
                <a:latin typeface="GeosansLight"/>
                <a:cs typeface="GeosansLight"/>
              </a:rPr>
              <a:t>What Next?</a:t>
            </a:r>
            <a:endParaRPr lang="en-US" sz="5400" dirty="0">
              <a:solidFill>
                <a:srgbClr val="89BD7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20060" y="5997844"/>
            <a:ext cx="29268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eosansLight"/>
                <a:cs typeface="GeosansLight"/>
              </a:rPr>
              <a:t>brian@silith.io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FF19A"/>
                </a:solidFill>
              </a:rPr>
              <a:t>Problem</a:t>
            </a:r>
            <a:endParaRPr lang="en-US" dirty="0">
              <a:solidFill>
                <a:srgbClr val="AFF19A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60045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Building mobile applications can easily be a tedious and unorganized process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Gathering feedback directly from testers or designers is generally not straightforward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Collaborating on these changes is also a crucial part that can be improved 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http://realtorjenn.files.wordpress.com/2011/01/messy-desk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407188" y="1825625"/>
            <a:ext cx="4288943" cy="3216708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2500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4692" r="12004"/>
          <a:stretch>
            <a:fillRect/>
          </a:stretch>
        </p:blipFill>
        <p:spPr>
          <a:xfrm>
            <a:off x="0" y="-2382"/>
            <a:ext cx="9144000" cy="6860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39" y="1798532"/>
            <a:ext cx="2864772" cy="2864772"/>
          </a:xfrm>
          <a:prstGeom prst="rect">
            <a:avLst/>
          </a:prstGeom>
          <a:effectLst>
            <a:outerShdw blurRad="304800" dist="38100" dir="2700000" sx="101000" sy="101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 descr="http://www.iclarified.com/images/news/28607/111946/111946-128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-1365" y="2065588"/>
            <a:ext cx="2309065" cy="2309065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6971" t="13946" r="15715" b="14538"/>
          <a:stretch>
            <a:fillRect/>
          </a:stretch>
        </p:blipFill>
        <p:spPr>
          <a:xfrm>
            <a:off x="6884461" y="1997798"/>
            <a:ext cx="2301004" cy="244464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99919" y="2836832"/>
            <a:ext cx="822960" cy="822960"/>
          </a:xfrm>
          <a:prstGeom prst="rightArrow">
            <a:avLst/>
          </a:prstGeom>
          <a:solidFill>
            <a:srgbClr val="AFF19A"/>
          </a:solidFill>
          <a:ln>
            <a:solidFill>
              <a:srgbClr val="AFF1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ight Arrow 12"/>
          <p:cNvSpPr/>
          <p:nvPr/>
        </p:nvSpPr>
        <p:spPr>
          <a:xfrm>
            <a:off x="6123229" y="2836832"/>
            <a:ext cx="822960" cy="822960"/>
          </a:xfrm>
          <a:prstGeom prst="rightArrow">
            <a:avLst/>
          </a:prstGeom>
          <a:solidFill>
            <a:srgbClr val="AFF19A"/>
          </a:solidFill>
          <a:ln>
            <a:solidFill>
              <a:srgbClr val="AFF1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3284096" y="423299"/>
            <a:ext cx="2575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rgbClr val="89BD79"/>
                </a:solidFill>
                <a:latin typeface="GeosansLight"/>
                <a:cs typeface="GeosansLight"/>
              </a:rPr>
              <a:t>AnnoTree</a:t>
            </a:r>
            <a:endParaRPr lang="en-US" sz="5400" dirty="0">
              <a:solidFill>
                <a:srgbClr val="89BD79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5636" y="4578244"/>
            <a:ext cx="836468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89BD79"/>
                </a:solidFill>
                <a:latin typeface="GeosansLight"/>
                <a:cs typeface="GeosansLight"/>
              </a:rPr>
              <a:t>AnnoTree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GeosansLight"/>
                <a:cs typeface="GeosansLight"/>
              </a:rPr>
              <a:t>is a new way to </a:t>
            </a:r>
            <a:r>
              <a:rPr lang="en-US" sz="3600" dirty="0" smtClean="0">
                <a:solidFill>
                  <a:srgbClr val="89BD79"/>
                </a:solidFill>
                <a:latin typeface="GeosansLight"/>
                <a:cs typeface="GeosansLight"/>
              </a:rPr>
              <a:t>organize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GeosansLight"/>
                <a:cs typeface="GeosansLight"/>
              </a:rPr>
              <a:t>and </a:t>
            </a:r>
            <a:r>
              <a:rPr lang="en-US" sz="3600" dirty="0" smtClean="0">
                <a:solidFill>
                  <a:srgbClr val="89BD79"/>
                </a:solidFill>
                <a:latin typeface="GeosansLight"/>
                <a:cs typeface="GeosansLight"/>
              </a:rPr>
              <a:t>collaborate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GeosansLight"/>
                <a:cs typeface="GeosansLight"/>
              </a:rPr>
              <a:t>on design and testing for</a:t>
            </a:r>
            <a:r>
              <a:rPr lang="en-US" sz="3600" dirty="0" smtClean="0">
                <a:solidFill>
                  <a:srgbClr val="92D050"/>
                </a:solidFill>
                <a:latin typeface="GeosansLight"/>
                <a:cs typeface="GeosansLight"/>
              </a:rPr>
              <a:t>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GeosansLight"/>
                <a:cs typeface="GeosansLight"/>
              </a:rPr>
              <a:t>mobile applications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GeosansLight"/>
              <a:cs typeface="GeosansLigh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653135" y="5706173"/>
            <a:ext cx="822960" cy="82296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540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clarified.com/images/news/28607/111946/111946-128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191986" y="109310"/>
            <a:ext cx="6748690" cy="674869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52383" y="1151398"/>
            <a:ext cx="2627895" cy="466451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729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iclarified.com/images/news/28607/111946/111946-1280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191986" y="109310"/>
            <a:ext cx="6748690" cy="674869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52383" y="1151398"/>
            <a:ext cx="2627895" cy="4664514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368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iclarified.com/images/news/28607/111946/111946-1280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191986" y="109310"/>
            <a:ext cx="6748690" cy="674869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52383" y="1151398"/>
            <a:ext cx="2627895" cy="466451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9672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4" y="706594"/>
            <a:ext cx="8567059" cy="5354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64" y="706595"/>
            <a:ext cx="8567059" cy="5354412"/>
          </a:xfrm>
          <a:prstGeom prst="rect">
            <a:avLst/>
          </a:prstGeom>
        </p:spPr>
      </p:pic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4879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63" y="706594"/>
            <a:ext cx="8567059" cy="5354412"/>
          </a:xfrm>
          <a:prstGeom prst="rect">
            <a:avLst/>
          </a:prstGeom>
        </p:spPr>
      </p:pic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err="1" smtClean="0"/>
              <a:t>Silith.IO</a:t>
            </a:r>
            <a:r>
              <a:rPr lang="en-US" dirty="0" smtClean="0"/>
              <a:t> – </a:t>
            </a:r>
            <a:r>
              <a:rPr lang="en-US" dirty="0" err="1" smtClean="0"/>
              <a:t>NewME</a:t>
            </a:r>
            <a:r>
              <a:rPr lang="en-US" dirty="0" smtClean="0"/>
              <a:t> Accelerator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12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a="http://schemas.openxmlformats.org/drawingml/2006/main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6150</TotalTime>
  <Words>439</Words>
  <Application>Microsoft Macintosh PowerPoint</Application>
  <PresentationFormat>On-screen Show (4:3)</PresentationFormat>
  <Paragraphs>87</Paragraphs>
  <Slides>16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Problem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Drankatyourdoor.com</dc:title>
  <dc:creator>Shaun Nikore</dc:creator>
  <cp:lastModifiedBy>af afe</cp:lastModifiedBy>
  <cp:revision>164</cp:revision>
  <dcterms:created xsi:type="dcterms:W3CDTF">2013-05-30T12:46:35Z</dcterms:created>
  <dcterms:modified xsi:type="dcterms:W3CDTF">2013-05-31T13:56:25Z</dcterms:modified>
</cp:coreProperties>
</file>